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varScale="1">
        <p:scale>
          <a:sx n="77" d="100"/>
          <a:sy n="77" d="100"/>
        </p:scale>
        <p:origin x="-2080"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wrapped proxy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a:t>
            </a:r>
            <a:r>
              <a:rPr lang="en-US" baseline="0" smtClean="0"/>
              <a:t>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endParaRPr lang="en-US" sz="1200" baseline="0" dirty="0" smtClean="0">
              <a:latin typeface="Lucida Grande" charset="0"/>
              <a:cs typeface="Lucida Grande" charset="0"/>
              <a:sym typeface="Lucida Grande" charset="0"/>
            </a:endParaRP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image" Target="../media/image1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image" Target="../media/image12.png"/><Relationship Id="rId5" Type="http://schemas.openxmlformats.org/officeDocument/2006/relationships/hyperlink" Target="https://docs.chef.io/chef_search.html%23search-indexes" TargetMode="External"/><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-204-236-155-223.us-west-1.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-204-236-155-223.us-west-1.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347274" y="2474505"/>
            <a:ext cx="9739429"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319320" y="4740696"/>
            <a:ext cx="9470822"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-204-236-155-223.us-west-1.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-204-236-155-223.us-west-1.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smtClean="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4922227"/>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lnSpcReduction="1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#TODO: Convert each web node into an array of hashes</a:t>
            </a:r>
            <a:endParaRPr lang="en-US" dirty="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']['members'] = members</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add 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 TODO: add the hash to the new array of members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a:latin typeface="Courier New" panose="02070309020205020404" pitchFamily="49" charset="0"/>
                <a:cs typeface="Courier New" panose="02070309020205020404" pitchFamily="49" charset="0"/>
              </a:rPr>
              <a:t>(member)</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92500"/>
          </a:bodyPr>
          <a:lstStyle/>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"role:proxy"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344063685"/>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6"/>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17178</TotalTime>
  <Words>4158</Words>
  <Application>Microsoft Macintosh PowerPoint</Application>
  <PresentationFormat>Custom</PresentationFormat>
  <Paragraphs>433</Paragraphs>
  <Slides>31</Slides>
  <Notes>30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2054</cp:revision>
  <cp:lastPrinted>2015-02-07T23:49:10Z</cp:lastPrinted>
  <dcterms:created xsi:type="dcterms:W3CDTF">2012-09-13T17:36:07Z</dcterms:created>
  <dcterms:modified xsi:type="dcterms:W3CDTF">2015-10-19T06:48:17Z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